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94" r:id="rId2"/>
    <p:sldId id="291" r:id="rId3"/>
    <p:sldId id="293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erdi-Un ballo in maschera (2021.12.20)" id="{76B3E476-E6F9-4553-ADE2-1CCFD45BABCE}">
          <p14:sldIdLst>
            <p14:sldId id="294"/>
            <p14:sldId id="291"/>
            <p14:sldId id="293"/>
          </p14:sldIdLst>
        </p14:section>
        <p14:section name="Default Section" id="{5193664D-E8A6-C842-A65C-226CE7BB833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eutsche Oper Berlin - The AIDS Foundation benefit concert - 2017 | Schedule">
            <a:extLst>
              <a:ext uri="{FF2B5EF4-FFF2-40B4-BE49-F238E27FC236}">
                <a16:creationId xmlns:a16="http://schemas.microsoft.com/office/drawing/2014/main" id="{0AD2D478-9C18-CEC1-0346-C914AB73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5" y="278999"/>
            <a:ext cx="4476755" cy="11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A593BC9-485E-AF82-E1BC-79AC5F93F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83" y="1670756"/>
            <a:ext cx="3854478" cy="476759"/>
          </a:xfrm>
          <a:prstGeom prst="rect">
            <a:avLst/>
          </a:prstGeom>
        </p:spPr>
      </p:pic>
      <p:pic>
        <p:nvPicPr>
          <p:cNvPr id="7" name="Grafik 6" descr="Ein Bild, das Tisch enthält.&#10;&#10;Automatisch generierte Beschreibung">
            <a:extLst>
              <a:ext uri="{FF2B5EF4-FFF2-40B4-BE49-F238E27FC236}">
                <a16:creationId xmlns:a16="http://schemas.microsoft.com/office/drawing/2014/main" id="{BC7946DC-1E03-3F78-0273-03A0BE084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662" y="528506"/>
            <a:ext cx="4600245" cy="5800987"/>
          </a:xfrm>
          <a:prstGeom prst="rect">
            <a:avLst/>
          </a:prstGeom>
        </p:spPr>
      </p:pic>
      <p:pic>
        <p:nvPicPr>
          <p:cNvPr id="9" name="Grafik 8" descr="Ein Bild, das Person, drinnen enthält.&#10;&#10;Automatisch generierte Beschreibung">
            <a:extLst>
              <a:ext uri="{FF2B5EF4-FFF2-40B4-BE49-F238E27FC236}">
                <a16:creationId xmlns:a16="http://schemas.microsoft.com/office/drawing/2014/main" id="{93FBF257-0823-E0B5-719D-73297B8209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58" y="2891821"/>
            <a:ext cx="4952999" cy="3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6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8C7FDCB-1A2A-B6E0-1BFB-AF6ED395C1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1" r="-3" b="-3"/>
          <a:stretch/>
        </p:blipFill>
        <p:spPr>
          <a:xfrm>
            <a:off x="521036" y="643467"/>
            <a:ext cx="3260579" cy="270255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878E507-8BF1-990A-5774-78C7699D1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7" r="10526" b="-5"/>
          <a:stretch/>
        </p:blipFill>
        <p:spPr>
          <a:xfrm>
            <a:off x="522816" y="3509433"/>
            <a:ext cx="3258800" cy="2705099"/>
          </a:xfrm>
          <a:prstGeom prst="rect">
            <a:avLst/>
          </a:prstGeom>
        </p:spPr>
      </p:pic>
      <p:pic>
        <p:nvPicPr>
          <p:cNvPr id="9" name="Grafik 8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BCFA06C8-3764-E96C-300D-D268EFE512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1" r="17284" b="-2"/>
          <a:stretch/>
        </p:blipFill>
        <p:spPr>
          <a:xfrm>
            <a:off x="3910264" y="643467"/>
            <a:ext cx="54729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C74BEB3-F9D6-F9DA-6411-B12D60C9C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2" r="2" b="7464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2D5062D-AE58-5E04-4048-0867BD9D76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-3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0FF929B0-65F8-D0A8-4893-1721F4CE76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" r="3608" b="2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 descr="Ein Bild, das Wand, Person, Mann enthält.&#10;&#10;Automatisch generierte Beschreibung">
            <a:extLst>
              <a:ext uri="{FF2B5EF4-FFF2-40B4-BE49-F238E27FC236}">
                <a16:creationId xmlns:a16="http://schemas.microsoft.com/office/drawing/2014/main" id="{8EA5B835-D2C7-069F-88CB-A26B06489F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27" r="2" b="2717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8599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129</cp:revision>
  <cp:lastPrinted>2023-10-01T19:23:32Z</cp:lastPrinted>
  <dcterms:created xsi:type="dcterms:W3CDTF">2022-11-07T20:45:57Z</dcterms:created>
  <dcterms:modified xsi:type="dcterms:W3CDTF">2023-10-07T21:39:57Z</dcterms:modified>
</cp:coreProperties>
</file>

<file path=docProps/thumbnail.jpeg>
</file>